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75" r:id="rId2"/>
    <p:sldId id="278" r:id="rId3"/>
    <p:sldId id="280" r:id="rId4"/>
    <p:sldId id="281" r:id="rId5"/>
    <p:sldId id="282" r:id="rId6"/>
    <p:sldId id="288" r:id="rId7"/>
    <p:sldId id="286" r:id="rId8"/>
    <p:sldId id="289" r:id="rId9"/>
    <p:sldId id="291" r:id="rId10"/>
    <p:sldId id="292" r:id="rId11"/>
    <p:sldId id="287" r:id="rId12"/>
    <p:sldId id="284" r:id="rId13"/>
    <p:sldId id="290" r:id="rId14"/>
    <p:sldId id="277" r:id="rId15"/>
    <p:sldId id="27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E2E"/>
    <a:srgbClr val="968A8A"/>
    <a:srgbClr val="54ADBF"/>
    <a:srgbClr val="91A665"/>
    <a:srgbClr val="F14141"/>
    <a:srgbClr val="D88484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689A5-027C-42FB-A06E-5EE8755FDE7E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1A869-1131-4B6E-AE43-49126D8846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04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730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1A869-1131-4B6E-AE43-49126D88467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73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3832" y="0"/>
            <a:ext cx="3058168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1200" y="3581400"/>
            <a:ext cx="52832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251200" y="1447800"/>
            <a:ext cx="5283200" cy="2133600"/>
          </a:xfrm>
        </p:spPr>
        <p:txBody>
          <a:bodyPr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4777318" y="6426202"/>
            <a:ext cx="3759199" cy="126999"/>
          </a:xfrm>
        </p:spPr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8553301" y="6400800"/>
            <a:ext cx="609600" cy="152400"/>
          </a:xfrm>
        </p:spPr>
        <p:txBody>
          <a:bodyPr/>
          <a:lstStyle>
            <a:lvl1pPr algn="r">
              <a:defRPr/>
            </a:lvl1pPr>
          </a:lstStyle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4775201" y="6296248"/>
            <a:ext cx="3761316" cy="15240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48768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3058168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1119718" y="6426202"/>
            <a:ext cx="3759199" cy="126999"/>
          </a:xfrm>
        </p:spPr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5488517" y="6400800"/>
            <a:ext cx="711200" cy="152400"/>
          </a:xfrm>
        </p:spPr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117601" y="6296248"/>
            <a:ext cx="3761316" cy="1524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828800"/>
            <a:ext cx="4267200" cy="1752600"/>
          </a:xfrm>
        </p:spPr>
        <p:txBody>
          <a:bodyPr anchor="b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1" y="3578225"/>
            <a:ext cx="4267527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3429000"/>
            <a:ext cx="41656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457200"/>
            <a:ext cx="41656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02400" y="457201"/>
            <a:ext cx="3759200" cy="57149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75238"/>
            <a:ext cx="47752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675288"/>
            <a:ext cx="47752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" y="3429000"/>
            <a:ext cx="47752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" y="3840162"/>
            <a:ext cx="47752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02400" y="457201"/>
            <a:ext cx="3759200" cy="57149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400" y="457200"/>
            <a:ext cx="5283200" cy="571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0" y="1676401"/>
            <a:ext cx="33528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6266688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0" y="3552372"/>
            <a:ext cx="29464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6401" y="1676400"/>
            <a:ext cx="6262623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908800" y="1676400"/>
            <a:ext cx="33528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0" y="3552372"/>
            <a:ext cx="29464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4925" y="0"/>
            <a:ext cx="42707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0" y="457200"/>
            <a:ext cx="37592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57201"/>
            <a:ext cx="48768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363200" y="6400800"/>
            <a:ext cx="7112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4B6FDA-29B5-4DB2-B282-8927D38DFB08}" type="slidenum">
              <a:rPr lang="ru-RU" smtClean="0"/>
              <a:t>‹#›</a:t>
            </a:fld>
            <a:endParaRPr lang="ru-RU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502402" y="6426202"/>
            <a:ext cx="37591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5A4225F-8979-40C1-A8FD-E55A154E6354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500285" y="6296248"/>
            <a:ext cx="3761316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4" y="0"/>
            <a:ext cx="10889036" cy="22202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36491" y="4204631"/>
            <a:ext cx="176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1058" y="420463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4ИСП9-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7592" y="4204631"/>
            <a:ext cx="120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Конев В.Р.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6491" y="4766697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2577" y="4766697"/>
            <a:ext cx="160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7592" y="4765687"/>
            <a:ext cx="207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Куропаткина О.П.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7206" y="2589168"/>
            <a:ext cx="361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84533" y="3503625"/>
            <a:ext cx="9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2689" y="3171951"/>
            <a:ext cx="844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специальности: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09.02.07 Информационные системы и программирование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44412" y="3509870"/>
            <a:ext cx="6426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автоматизированной информационной системы для </a:t>
            </a:r>
            <a:endParaRPr lang="ru-RU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управления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клиентскими отношениями (CRM)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43133" y="6309079"/>
            <a:ext cx="150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2024</a:t>
            </a:r>
          </a:p>
        </p:txBody>
      </p:sp>
    </p:spTree>
    <p:extLst>
      <p:ext uri="{BB962C8B-B14F-4D97-AF65-F5344CB8AC3E}">
        <p14:creationId xmlns:p14="http://schemas.microsoft.com/office/powerpoint/2010/main" val="26127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9278"/>
            <a:ext cx="117750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Работа с заданиями</a:t>
            </a:r>
            <a:endParaRPr lang="ru-RU" sz="3200" b="1" dirty="0">
              <a:solidFill>
                <a:srgbClr val="F2A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C:\Users\Game\Downloads\bandicam_2024-06-18_20-56-09-85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31" y="1410666"/>
            <a:ext cx="9008994" cy="5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5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9278"/>
            <a:ext cx="117750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Добавление</a:t>
            </a:r>
            <a:r>
              <a:rPr lang="en-US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Редактирование данных сотрудника</a:t>
            </a:r>
            <a:endParaRPr lang="ru-RU" sz="3200" b="1" dirty="0">
              <a:solidFill>
                <a:srgbClr val="F2A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C:\Users\Game\Downloads\video_2024-06-13_20-43-1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26" y="1578938"/>
            <a:ext cx="8557403" cy="49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0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9278"/>
            <a:ext cx="89082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1" dirty="0" err="1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Дашборды</a:t>
            </a:r>
            <a:endParaRPr lang="ru-RU" sz="3200" b="1" dirty="0">
              <a:solidFill>
                <a:srgbClr val="F2A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65" y="1326671"/>
            <a:ext cx="10955338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7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9278"/>
            <a:ext cx="105932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Техническая поддержка</a:t>
            </a:r>
            <a:endParaRPr lang="ru-RU" sz="3200" b="1" dirty="0">
              <a:solidFill>
                <a:srgbClr val="F2A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C:\Users\Game\Downloads\bandicam_2024-06-18_20-43-52-43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446861"/>
            <a:ext cx="8901885" cy="500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35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F16758A-ABD2-4273-9BBA-2CCADB869C5B}"/>
              </a:ext>
            </a:extLst>
          </p:cNvPr>
          <p:cNvSpPr txBox="1"/>
          <p:nvPr/>
        </p:nvSpPr>
        <p:spPr>
          <a:xfrm>
            <a:off x="385770" y="123770"/>
            <a:ext cx="1839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85770" y="283841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Мною были достигнуты следующие цели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Проанализирована предметная область</a:t>
            </a:r>
            <a:r>
              <a:rPr lang="en-US" dirty="0" smtClean="0"/>
              <a:t>;</a:t>
            </a:r>
            <a:endParaRPr lang="ru-RU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Выбраны средства разработки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use-case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диаграмма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база данных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настольное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2548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026FC71-8FB0-4382-BE0B-FA98E18C0005}"/>
              </a:ext>
            </a:extLst>
          </p:cNvPr>
          <p:cNvSpPr txBox="1"/>
          <p:nvPr/>
        </p:nvSpPr>
        <p:spPr>
          <a:xfrm>
            <a:off x="543464" y="2755275"/>
            <a:ext cx="84366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</a:t>
            </a:r>
            <a:r>
              <a:rPr lang="ru-RU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внимание!</a:t>
            </a:r>
            <a:endParaRPr lang="ru-RU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8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3CA2BE-F722-4FB9-9551-5FA2AC7CD840}"/>
              </a:ext>
            </a:extLst>
          </p:cNvPr>
          <p:cNvSpPr txBox="1"/>
          <p:nvPr/>
        </p:nvSpPr>
        <p:spPr>
          <a:xfrm>
            <a:off x="2242815" y="25879"/>
            <a:ext cx="6800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16403" y="1600853"/>
            <a:ext cx="4252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предназначена 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двух типов пользователей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сотрудник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руководитель отдела.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6403" y="3748051"/>
            <a:ext cx="41838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позволяет удобно обрабатывать заявки клиентов, производить взаимодействия с клиентами, выполнять задачи и просматривать эффективность работы каждого сотрудника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Game\Desktop\Диплом\photo_2024-05-26_21-13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62" y="1091894"/>
            <a:ext cx="7197418" cy="509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0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083FFF2-ABBA-42D8-B37F-08A308213693}"/>
              </a:ext>
            </a:extLst>
          </p:cNvPr>
          <p:cNvSpPr txBox="1"/>
          <p:nvPr/>
        </p:nvSpPr>
        <p:spPr>
          <a:xfrm>
            <a:off x="183688" y="63086"/>
            <a:ext cx="9074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технологий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3688" y="2965232"/>
            <a:ext cx="44197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SQL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программирования - C#</a:t>
            </a:r>
          </a:p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Среда разработки -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8" descr="https://www.codeguru.com/wp-content/uploads/2021/08/C-Sharp-Tutorials.png">
            <a:extLst>
              <a:ext uri="{FF2B5EF4-FFF2-40B4-BE49-F238E27FC236}">
                <a16:creationId xmlns:a16="http://schemas.microsoft.com/office/drawing/2014/main" xmlns="" id="{8C5A650F-915B-43A6-865D-F401C2B0B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t="1367" r="23684" b="-1367"/>
          <a:stretch/>
        </p:blipFill>
        <p:spPr bwMode="auto">
          <a:xfrm>
            <a:off x="5177600" y="1427727"/>
            <a:ext cx="1732741" cy="19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D5D76672-509B-441C-B672-65206FD2E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40" y="1473175"/>
            <a:ext cx="2259920" cy="1826919"/>
          </a:xfrm>
          <a:prstGeom prst="rect">
            <a:avLst/>
          </a:prstGeom>
        </p:spPr>
      </p:pic>
      <p:pic>
        <p:nvPicPr>
          <p:cNvPr id="23" name="Picture 14" descr="https://burinal.com/wp-content/uploads/HBPdgPEwtnzc2IzZc-BA4b6weYDyVjgS.png">
            <a:extLst>
              <a:ext uri="{FF2B5EF4-FFF2-40B4-BE49-F238E27FC236}">
                <a16:creationId xmlns:a16="http://schemas.microsoft.com/office/drawing/2014/main" xmlns="" id="{C327CDB6-8BCA-4FDD-84EA-5AE2F610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03" y="3927386"/>
            <a:ext cx="2178336" cy="217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avatars.mds.yandex.net/get-zen_doc/163385/pub_5ca4a60edbb8aa00b4c4e506_5ca4a61029c43800b44c1038/scale_2400">
            <a:extLst>
              <a:ext uri="{FF2B5EF4-FFF2-40B4-BE49-F238E27FC236}">
                <a16:creationId xmlns:a16="http://schemas.microsoft.com/office/drawing/2014/main" xmlns="" id="{A8DF82AB-6DC9-4C42-89DA-CED09A39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21" y="3974798"/>
            <a:ext cx="3862758" cy="21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7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7579"/>
            <a:ext cx="91612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интерфейс. Авторизация</a:t>
            </a:r>
          </a:p>
        </p:txBody>
      </p:sp>
      <p:pic>
        <p:nvPicPr>
          <p:cNvPr id="1027" name="Picture 3" descr="C:\Users\Game\Downloads\bandicam_2024-06-18_18-51-38-73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60" y="1179602"/>
            <a:ext cx="8804943" cy="54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24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9278"/>
            <a:ext cx="89082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Навигация </a:t>
            </a:r>
            <a:endParaRPr lang="ru-RU" sz="3200" b="1" dirty="0">
              <a:solidFill>
                <a:srgbClr val="F2A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Game\Downloads\bandicam_2024-06-18_18-55-52-01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38" y="1289348"/>
            <a:ext cx="9639401" cy="540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9278"/>
            <a:ext cx="114041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интерфейс. Просмотр отзывов клиентов</a:t>
            </a:r>
            <a:endParaRPr lang="ru-RU" sz="3200" b="1" dirty="0">
              <a:solidFill>
                <a:srgbClr val="F2A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Game\Downloads\bandicam_2024-06-18_19-07-23-32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1" y="1252466"/>
            <a:ext cx="9676219" cy="55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5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9278"/>
            <a:ext cx="117750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Работа с обращениями</a:t>
            </a:r>
            <a:endParaRPr lang="ru-RU" sz="3200" b="1" dirty="0">
              <a:solidFill>
                <a:srgbClr val="F2A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C:\Users\Game\Downloads\bandicam_2024-06-18_20-02-49-43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96" y="1086496"/>
            <a:ext cx="8386263" cy="55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9278"/>
            <a:ext cx="117750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Работа с обращениями</a:t>
            </a:r>
            <a:endParaRPr lang="ru-RU" sz="3200" b="1" dirty="0">
              <a:solidFill>
                <a:srgbClr val="F2A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Game\Downloads\bandicam_2024-06-18_20-29-14-16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46" y="1397542"/>
            <a:ext cx="8109563" cy="52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07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1" y="9278"/>
            <a:ext cx="117750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</a:t>
            </a:r>
            <a:r>
              <a:rPr lang="ru-RU" sz="3200" b="1" dirty="0" smtClean="0">
                <a:solidFill>
                  <a:srgbClr val="F2A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Работа с заданиями</a:t>
            </a:r>
            <a:endParaRPr lang="ru-RU" sz="3200" b="1" dirty="0">
              <a:solidFill>
                <a:srgbClr val="F2A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Game\Downloads\bandicam_2024-06-18_20-51-19-88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23" y="1303438"/>
            <a:ext cx="9022690" cy="52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1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оставная">
  <a:themeElements>
    <a:clrScheme name="Составная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Состав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став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2534</TotalTime>
  <Words>131</Words>
  <Application>Microsoft Office PowerPoint</Application>
  <PresentationFormat>Произвольный</PresentationFormat>
  <Paragraphs>41</Paragraphs>
  <Slides>15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Составная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Наталья Левичева</dc:creator>
  <cp:lastModifiedBy>Game</cp:lastModifiedBy>
  <cp:revision>111</cp:revision>
  <dcterms:created xsi:type="dcterms:W3CDTF">2022-06-12T15:44:26Z</dcterms:created>
  <dcterms:modified xsi:type="dcterms:W3CDTF">2024-06-19T16:49:37Z</dcterms:modified>
</cp:coreProperties>
</file>